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56" r:id="rId3"/>
    <p:sldId id="259" r:id="rId4"/>
    <p:sldId id="258" r:id="rId5"/>
    <p:sldId id="277" r:id="rId6"/>
    <p:sldId id="261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3" r:id="rId18"/>
    <p:sldId id="271" r:id="rId19"/>
    <p:sldId id="272" r:id="rId20"/>
    <p:sldId id="274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28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4021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00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842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38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8159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1399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8933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6007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0351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2930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763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74AF0-D9AE-4D5F-B389-2E4D2D5F866E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81D27-198C-415F-B3E4-EC2A5CAB63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736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8434" name="Picture 2" descr="Retail Internet of Things Application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295" y="365124"/>
            <a:ext cx="10221410" cy="6093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24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218" name="Picture 2" descr="Augmented Reality Is Changing How You Update Your Wardrobe | Observ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464" y="365125"/>
            <a:ext cx="10285071" cy="597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043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42" name="Picture 2" descr="Customer Counting in Retail Stores | People Counting Solution | Irisy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65125"/>
            <a:ext cx="10694043" cy="6179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33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1266" name="Picture 2" descr="Vending Machine Io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437" y="682906"/>
            <a:ext cx="8953266" cy="504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528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2290" name="Picture 2" descr="How AI Is Transforming Retail and Service Device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58658"/>
            <a:ext cx="10972800" cy="665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333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2" descr="How Can IoT Improve the Retail Industry? - Matellio Inc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757" y="457723"/>
            <a:ext cx="10949652" cy="578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268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4338" name="Picture 2" descr="AI vs. Customer Service Agents | SuperStaf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457" y="365124"/>
            <a:ext cx="10984375" cy="5989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63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5362" name="Picture 2" descr="The role of IoT Cybersecurity in Retai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78" y="327024"/>
            <a:ext cx="11029244" cy="6203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Introduction to Fraud Detection: Everything You Should Kno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5840" y="1825625"/>
            <a:ext cx="4536371" cy="453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10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0484" name="Picture 4" descr="Controlant support - frequently asked questions and 24/7/365 support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671" y="365125"/>
            <a:ext cx="7417339" cy="6183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952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6386" name="Picture 2" descr="Amazon Go Opens Its Doors in SF's Financial District With No Cashiers -  Eater S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5280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7410" name="Picture 2" descr="Internet of Things in Retail Market Size, Growth, Report 20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861" y="530148"/>
            <a:ext cx="10688939" cy="6327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20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.;/=</a:t>
            </a:r>
            <a:br>
              <a:rPr lang="en-US" dirty="0" smtClean="0"/>
            </a:br>
            <a:r>
              <a:rPr lang="en-US" dirty="0" smtClean="0"/>
              <a:t>‘;.\41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IoT in Retail: Beacons, Smart Shelves, Automated Checkout &amp; More | 42Gears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06" y="564206"/>
            <a:ext cx="10984375" cy="5891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380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1506" name="Picture 2" descr="Thank you slide free | Thank you slides for ppt | Thank you PP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25" y="365125"/>
            <a:ext cx="10831349" cy="609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47909" y="436402"/>
            <a:ext cx="4352081" cy="69448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4803494" y="2612071"/>
            <a:ext cx="5335930" cy="93754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/>
          <p:cNvSpPr/>
          <p:nvPr/>
        </p:nvSpPr>
        <p:spPr>
          <a:xfrm>
            <a:off x="4803494" y="3148314"/>
            <a:ext cx="1292506" cy="85298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535526" y="1506929"/>
            <a:ext cx="2187615" cy="31622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6249706" y="3017718"/>
            <a:ext cx="27396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ubmitted by:-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Albin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Pokharel</a:t>
            </a:r>
            <a:endParaRPr lang="en-GB" dirty="0" smtClean="0"/>
          </a:p>
          <a:p>
            <a:r>
              <a:rPr lang="en-US" dirty="0" smtClean="0">
                <a:solidFill>
                  <a:schemeClr val="bg1"/>
                </a:solidFill>
              </a:rPr>
              <a:t>22085552</a:t>
            </a:r>
          </a:p>
        </p:txBody>
      </p:sp>
    </p:spTree>
    <p:extLst>
      <p:ext uri="{BB962C8B-B14F-4D97-AF65-F5344CB8AC3E}">
        <p14:creationId xmlns:p14="http://schemas.microsoft.com/office/powerpoint/2010/main" val="128320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4515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2" descr="IoT in Retail - Redefining The Way Retail Industry Wor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60953"/>
            <a:ext cx="11430000" cy="6247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91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 descr="IoT in Retail PowerPoint Template and Google Slides Th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083" y="480872"/>
            <a:ext cx="9171834" cy="5811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804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4" descr="How the retail industry can benefit from EDGE IoT | Capgemin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23" y="365125"/>
            <a:ext cx="11754817" cy="6093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405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146" name="Picture 2" descr="Barcodes vs. RFID: Which is the Better Data Collection &amp; Inventory Tracking  Technology? - Camcod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090" y="671332"/>
            <a:ext cx="10421820" cy="541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545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124" name="Picture 4" descr="smart shelves: IoT retail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557" y="669050"/>
            <a:ext cx="10389243" cy="5479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10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170" name="Picture 2" descr="Beacons and sensors: now essential retail technologies? - AV New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661" y="1351061"/>
            <a:ext cx="11314181" cy="4158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137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194" name="Picture 2" descr="IoT in Supply Chain &amp; Logistics: Benefits, Challenges and Utilizati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770" y="938334"/>
            <a:ext cx="11154459" cy="4780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80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7</Words>
  <Application>Microsoft Office PowerPoint</Application>
  <PresentationFormat>Widescreen</PresentationFormat>
  <Paragraphs>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.;/= ‘;.\41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.;/= ‘;.\41</dc:title>
  <dc:creator>acer</dc:creator>
  <cp:lastModifiedBy>acer</cp:lastModifiedBy>
  <cp:revision>13</cp:revision>
  <dcterms:created xsi:type="dcterms:W3CDTF">2024-01-06T13:34:14Z</dcterms:created>
  <dcterms:modified xsi:type="dcterms:W3CDTF">2024-01-06T17:43:59Z</dcterms:modified>
</cp:coreProperties>
</file>

<file path=docProps/thumbnail.jpeg>
</file>